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9" r:id="rId2"/>
    <p:sldId id="260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376" y="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589BBF-C99A-452C-A6C7-ADE8BBBE0B3D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F1CDFC-5072-4DD1-BBA1-C905F54F546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3045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3895F2ED-2406-4AAC-AC52-0D68DF581D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1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366B7253-9A8D-4865-B8B0-F8A2A53B3F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F1798FED-1D8B-4295-8E65-DEE91E45F6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ja-JP" altLang="en-US" sz="1200" b="1" dirty="0"/>
              <a:t>申告すべき</a:t>
            </a:r>
            <a:r>
              <a:rPr lang="en-US" altLang="ja-JP" sz="1200" b="1" dirty="0"/>
              <a:t>COI</a:t>
            </a:r>
            <a:r>
              <a:rPr lang="ja-JP" altLang="en-US" sz="1200" b="1" dirty="0"/>
              <a:t>状態（過去</a:t>
            </a:r>
            <a:r>
              <a:rPr lang="en-US" altLang="ja-JP" sz="1200" b="1" dirty="0"/>
              <a:t>3</a:t>
            </a:r>
            <a:r>
              <a:rPr lang="ja-JP" altLang="en-US" sz="1200" b="1"/>
              <a:t>年間）がある時</a:t>
            </a:r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0C6270D0-B4E7-4B9C-81E0-5071DB0459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828B2B-1EC4-3A86-0AA6-E37C20A44E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85A793D4-FF1D-BBF5-D589-34110D2936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479AD9F9-FB40-4CE3-81C5-4C7C9B447130}" type="slidenum">
              <a:rPr kumimoji="0" lang="en-US" altLang="ja-JP" sz="1200"/>
              <a:pPr eaLnBrk="1" hangingPunct="1"/>
              <a:t>2</a:t>
            </a:fld>
            <a:endParaRPr kumimoji="0" lang="en-US" altLang="ja-JP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719B487F-7A75-C3BB-44BB-8B732E983E0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9375" y="739775"/>
            <a:ext cx="6577013" cy="3700463"/>
          </a:xfrm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51C6BE6-CF4B-ABC7-C0E5-B215B1BE19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kumimoji="0" lang="ja-JP" altLang="en-US" dirty="0">
              <a:ea typeface="ＭＳ Ｐゴシック" panose="020B0600070205080204" pitchFamily="50" charset="-128"/>
            </a:endParaRPr>
          </a:p>
        </p:txBody>
      </p:sp>
      <p:sp>
        <p:nvSpPr>
          <p:cNvPr id="6149" name="ヘッダー プレースホルダ 4">
            <a:extLst>
              <a:ext uri="{FF2B5EF4-FFF2-40B4-BE49-F238E27FC236}">
                <a16:creationId xmlns:a16="http://schemas.microsoft.com/office/drawing/2014/main" id="{EB47BD29-0E72-0A66-03BF-9AB744D3053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kumimoji="0" lang="ja-JP" altLang="en-US" sz="1200"/>
              <a:t>様式１</a:t>
            </a:r>
            <a:r>
              <a:rPr kumimoji="0" lang="en-US" altLang="ja-JP" sz="1200"/>
              <a:t>AB</a:t>
            </a:r>
          </a:p>
        </p:txBody>
      </p:sp>
    </p:spTree>
    <p:extLst>
      <p:ext uri="{BB962C8B-B14F-4D97-AF65-F5344CB8AC3E}">
        <p14:creationId xmlns:p14="http://schemas.microsoft.com/office/powerpoint/2010/main" val="3409170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DB46CD-0B12-3013-1C01-3BC381A557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F5C24C4-58F4-0DD6-E364-71FDE79081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84A34EA-7F08-8F04-526A-4C2B7A1E4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5C4DC86-D1BB-69FD-3FBA-22AAE4DB7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462CDE7-215E-594D-EC0D-BC09585F0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38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54D9AFC-73CF-8A4A-65EF-96CAF07DE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44EF6A4-4C78-6D97-5DF2-6787335263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B1CADC-8A3F-A26A-BA57-E726CAD38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2BF61A-3DA0-8E4C-7995-59E51A8C7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B985EB-B4BF-C749-CBD1-67914846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135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E5B93FB-C7C4-2811-5B35-1050FC641D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4D2353D-8298-A778-5589-99E8C6A878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E811FB-BB3E-7FF3-9266-50E64D97C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74CED4-C4C6-9AEA-D885-858544A7F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3BE3142-95CE-4781-E82E-CA12773A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725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1F86A06-5DA7-B0F4-079F-13DFD7BDA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91DFE5-5FF4-D348-F7D0-9E7E93544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7ACE43-C407-41FC-EB99-9E8B3F5CA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56FAF9-AA5B-9004-C394-9E805FD735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1836B42-0FCC-5BD7-65AA-3DFA86F03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49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37127B-67BA-79FE-719B-3CB355B284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D5361BB-3220-37DA-CB7E-9932FD982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D79766B-C6E3-FAED-C55B-57E933B6D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96FCF4C-4A86-2C28-1C49-EE4CC235D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43F609-C933-204D-7D56-0614D2B3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495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664BFE6-7A90-2414-B22D-B389035F2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A1ED4E0-6DDF-2AE7-C7BE-58A7C469B0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AE65E0E-D3AC-AAF4-E5CF-BC12DF8DD5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D0CD36-9ED7-2CDD-BCD1-21D9ED1EC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ED7EA4E-3B66-7FD4-997C-C2B0EC6C6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DDD501E-96F0-90C5-4F61-DCF755C74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4016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A53CE4-E2E4-C8B2-207E-FEDDCE5E6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EDE538-1341-5A9C-0A44-9F0DE8E2C0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A399F0C-AE58-87DB-A1FB-0BCF9C31D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4339E70-0AF1-E35C-0762-E3C378180F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A98CF9B-B178-5EEE-B76B-F0D0165CC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CBCDD49-9A64-8E5E-5311-F05FAA2EE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1917C65D-0C81-8B87-0A4D-426704FE1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0304696-6EDF-6ECD-DD5C-0AA03EBDE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1302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DE20BD2-55C0-35EA-7B61-F61C75DE11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4CEA348-3953-01FD-74B6-37DC6E22A5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269C7234-074D-07CE-4F2E-2BE05173F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3E66EDF-90CD-F801-A02C-8F5BD3CD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1025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823631E2-4FA9-B565-D5C4-DCF3ED426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A6ADDE8-2D45-5A6D-CA88-5CF04570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CFEF9E5-E43D-DD59-14F2-BFB2ADA55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0333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924BF6-6262-101C-52D6-8D8DE7819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FF42F88-A05F-831D-31EF-26BF733D7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9C87E95-5B06-6665-9FDB-EEC98AD90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CB7CCEF-4B7D-EE36-9EFE-A5E8A6B79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56A8B8A-5858-E6FA-5B40-1F189553C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ADFB0A8-B0A5-E7C4-AB9F-9DEFBA136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548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E127A2F-14E4-ED55-E23A-66BA9FCC3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0455D16-CD24-A123-1D94-7397315A15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9AD45E9-44F4-B55A-8B33-1B3735054F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A85EAC6-0653-E8DE-CC09-310AE7CFF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F5A07F-2025-5C39-8732-820C32A67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3557E5-25AF-D5D3-2D39-C43C8F87F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2580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5445D704-C30C-433B-36FF-24B27AFE0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008C192-F876-505D-210C-2C1EE75A4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7F2F245-3EC9-B9B7-3C55-0D16B2CC96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B235D-B5AF-4BC6-A515-38BC160C6656}" type="datetimeFigureOut">
              <a:rPr kumimoji="1" lang="ja-JP" altLang="en-US" smtClean="0"/>
              <a:t>2024/10/27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A0B73A-DB08-88BF-E9FF-589B9B1DE1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A4518AA-6B3B-62DA-1B1C-F9D46A87CA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A0CE2-D07A-470F-B4ED-7282BF6358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722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B6BE19F-1A0E-4C37-90B9-E1A5E1479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3817" y="175982"/>
            <a:ext cx="8844365" cy="25320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34</a:t>
            </a: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回日本循環薬理学会学術集会</a:t>
            </a:r>
            <a:b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2133" dirty="0">
                <a:solidFill>
                  <a:srgbClr val="000000"/>
                </a:solidFill>
                <a:latin typeface="Arial Narrow" panose="020B0606020202030204" pitchFamily="34" charset="0"/>
                <a:ea typeface="メイリオ" panose="020B0604030504040204" pitchFamily="50" charset="-128"/>
              </a:rPr>
              <a:t>The 34th Annual Meeting of Japanese Association of Cardiovascular Pharmacology</a:t>
            </a:r>
            <a:b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CE4BAE-B4B6-9032-D9FF-5F28B5A261C5}"/>
              </a:ext>
            </a:extLst>
          </p:cNvPr>
          <p:cNvSpPr txBox="1">
            <a:spLocks noChangeArrowheads="1"/>
          </p:cNvSpPr>
          <p:nvPr/>
        </p:nvSpPr>
        <p:spPr>
          <a:xfrm>
            <a:off x="760354" y="2817975"/>
            <a:ext cx="10513674" cy="3560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演題発表内容に関連し、筆頭および共同発表者が開示すべき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CO I 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関係にある企業などとして、</a:t>
            </a:r>
            <a:endParaRPr kumimoji="1" lang="en-US" altLang="ja-JP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</a:t>
            </a: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  ①顧問：　　　　　　　　　　　　　　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②株保有・利益：　　　　　　　　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③特許使用料：　　　　　　　　　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④講演料：　　　　　　　　　　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⑤原稿料：　　　　　　　　　　　　  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⑥受託研究・共同研究費：　　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⑦奨学寄付金：　　　　　　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⑧寄付講座所属：　　　　　　　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lumMod val="95000"/>
                    <a:lumOff val="5000"/>
                  </a:sysClr>
                </a:solidFill>
                <a:effectLst/>
                <a:uLnTx/>
                <a:uFillTx/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rPr>
              <a:t>　　⑨贈答品などの報酬：　　　　 　</a:t>
            </a: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8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>
                  <a:lumMod val="95000"/>
                  <a:lumOff val="5000"/>
                </a:sysClr>
              </a:solidFill>
              <a:effectLst/>
              <a:uLnTx/>
              <a:uFillTx/>
              <a:latin typeface="Arial" panose="020B0604020202020204" pitchFamily="34" charset="0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392CA598-6039-6C7A-4832-1E41DFB68D92}"/>
              </a:ext>
            </a:extLst>
          </p:cNvPr>
          <p:cNvSpPr/>
          <p:nvPr/>
        </p:nvSpPr>
        <p:spPr>
          <a:xfrm>
            <a:off x="2085995" y="6378737"/>
            <a:ext cx="5266185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↑ 開示すべき内容が過去</a:t>
            </a:r>
            <a:r>
              <a:rPr lang="en-US" altLang="ja-JP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b="1" dirty="0">
                <a:solidFill>
                  <a:srgbClr val="FF0000"/>
                </a:solidFill>
                <a:latin typeface="Arial" panose="020B0604020202020204" pitchFamily="34" charset="0"/>
              </a:rPr>
              <a:t>年間にある項目のみ記載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9F208038-9749-7C31-7221-12DB4135165B}"/>
              </a:ext>
            </a:extLst>
          </p:cNvPr>
          <p:cNvSpPr/>
          <p:nvPr/>
        </p:nvSpPr>
        <p:spPr>
          <a:xfrm>
            <a:off x="6887352" y="4205026"/>
            <a:ext cx="5188107" cy="1580176"/>
          </a:xfrm>
          <a:prstGeom prst="rect">
            <a:avLst/>
          </a:prstGeom>
          <a:ln w="1905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（記載例）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発表者全員、過去</a:t>
            </a:r>
            <a:r>
              <a:rPr lang="en-US" altLang="ja-JP" sz="2000" b="1" dirty="0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年間を一括して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講演料：　平安製薬、縄文製薬　　　　　　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原稿料：　平安製薬　　　　　　　　　　　  　　　　</a:t>
            </a:r>
            <a:endParaRPr lang="en-US" altLang="ja-JP" sz="2000" b="1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ja-JP" altLang="en-US" sz="2000" b="1" dirty="0">
                <a:solidFill>
                  <a:srgbClr val="FF0000"/>
                </a:solidFill>
                <a:latin typeface="Arial" panose="020B0604020202020204" pitchFamily="34" charset="0"/>
              </a:rPr>
              <a:t>奨学寄付金：　鎌倉製薬、室町製薬　</a:t>
            </a:r>
            <a:endParaRPr lang="ja-JP" altLang="en-US" sz="2000" dirty="0">
              <a:solidFill>
                <a:srgbClr val="FF0000"/>
              </a:solidFill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5388A7F2-9BFD-AE54-2265-C88D6696072B}"/>
              </a:ext>
            </a:extLst>
          </p:cNvPr>
          <p:cNvCxnSpPr>
            <a:cxnSpLocks/>
          </p:cNvCxnSpPr>
          <p:nvPr/>
        </p:nvCxnSpPr>
        <p:spPr>
          <a:xfrm flipV="1">
            <a:off x="6158753" y="5785202"/>
            <a:ext cx="728599" cy="593535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FACD80-8B24-64BB-4B60-5DE3524B2D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EF87A5B-5AD4-A188-BCC9-46F884B458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8984" y="970850"/>
            <a:ext cx="8844365" cy="2532063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 fontScale="90000"/>
          </a:bodyPr>
          <a:lstStyle/>
          <a:p>
            <a:pPr algn="ctr">
              <a:spcBef>
                <a:spcPts val="0"/>
              </a:spcBef>
            </a:pP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第</a:t>
            </a:r>
            <a: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34</a:t>
            </a:r>
            <a:r>
              <a:rPr lang="ja-JP" altLang="en-US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回日本循環薬理学会学術集会</a:t>
            </a:r>
            <a:b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2133" dirty="0">
                <a:solidFill>
                  <a:srgbClr val="000000"/>
                </a:solidFill>
                <a:latin typeface="Arial Narrow" panose="020B0606020202030204" pitchFamily="34" charset="0"/>
                <a:ea typeface="メイリオ" panose="020B0604030504040204" pitchFamily="50" charset="-128"/>
              </a:rPr>
              <a:t>The 34th Annual Meeting of Japanese Association of Cardiovascular Pharmacology</a:t>
            </a:r>
            <a:b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br>
              <a:rPr lang="en-US" altLang="ja-JP" sz="3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利益相反の開示</a:t>
            </a:r>
            <a:br>
              <a:rPr lang="en-US" altLang="ja-JP" sz="4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6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br>
              <a:rPr lang="en-US" altLang="ja-JP" sz="2400" b="1" i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32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発表者名：○○　○○</a:t>
            </a:r>
            <a:endParaRPr lang="en-US" altLang="ja-JP" sz="2400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BCD56BF-48AE-BAD7-4767-75645A39DA6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977231" y="3721984"/>
            <a:ext cx="8237539" cy="1600200"/>
          </a:xfrm>
          <a:ln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ts val="0"/>
              </a:spcBef>
              <a:buNone/>
            </a:pPr>
            <a:endParaRPr lang="en-US" altLang="ja-JP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>
              <a:spcBef>
                <a:spcPts val="0"/>
              </a:spcBef>
              <a:buNone/>
            </a:pP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私は今回の演題に関連して、</a:t>
            </a:r>
          </a:p>
          <a:p>
            <a:pPr algn="ctr">
              <a:spcBef>
                <a:spcPts val="0"/>
              </a:spcBef>
              <a:buNone/>
            </a:pPr>
            <a:r>
              <a:rPr lang="ja-JP" altLang="en-US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開示すべき利益相反はありません。</a:t>
            </a:r>
          </a:p>
          <a:p>
            <a:pPr algn="ctr">
              <a:spcBef>
                <a:spcPts val="0"/>
              </a:spcBef>
              <a:buNone/>
            </a:pPr>
            <a:endParaRPr lang="en-US" altLang="ja-JP" sz="700" b="1" i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0"/>
              </a:spcBef>
              <a:buNone/>
            </a:pPr>
            <a:endParaRPr lang="en-US" altLang="ja-JP" b="1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02499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228</Words>
  <Application>Microsoft Office PowerPoint</Application>
  <PresentationFormat>ワイド画面</PresentationFormat>
  <Paragraphs>27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メイリオ</vt:lpstr>
      <vt:lpstr>游ゴシック</vt:lpstr>
      <vt:lpstr>游ゴシック Light</vt:lpstr>
      <vt:lpstr>Arial</vt:lpstr>
      <vt:lpstr>Arial Narrow</vt:lpstr>
      <vt:lpstr>Office テーマ</vt:lpstr>
      <vt:lpstr>第34回日本循環薬理学会学術集会 The 34th Annual Meeting of Japanese Association of Cardiovascular Pharmacology  利益相反の開示 　 発表者名：○○　○○</vt:lpstr>
      <vt:lpstr>第34回日本循環薬理学会学術集会 The 34th Annual Meeting of Japanese Association of Cardiovascular Pharmacology  利益相反の開示 　 発表者名：○○　○○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洵子 黒川</dc:creator>
  <cp:lastModifiedBy>洵子 黒川</cp:lastModifiedBy>
  <cp:revision>1</cp:revision>
  <dcterms:created xsi:type="dcterms:W3CDTF">2024-10-26T17:25:25Z</dcterms:created>
  <dcterms:modified xsi:type="dcterms:W3CDTF">2024-10-26T17:30:10Z</dcterms:modified>
</cp:coreProperties>
</file>