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89BBF-C99A-452C-A6C7-ADE8BBBE0B3D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1CDFC-5072-4DD1-BBA1-C905F54F5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045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z="1200" b="1" dirty="0"/>
              <a:t>申告すべき</a:t>
            </a:r>
            <a:r>
              <a:rPr lang="en-US" altLang="ja-JP" sz="1200" b="1" dirty="0"/>
              <a:t>COI</a:t>
            </a:r>
            <a:r>
              <a:rPr lang="ja-JP" altLang="en-US" sz="1200" b="1" dirty="0"/>
              <a:t>状態（過去</a:t>
            </a:r>
            <a:r>
              <a:rPr lang="en-US" altLang="ja-JP" sz="1200" b="1" dirty="0"/>
              <a:t>3</a:t>
            </a:r>
            <a:r>
              <a:rPr lang="ja-JP" altLang="en-US" sz="1200" b="1"/>
              <a:t>年間）がある時</a:t>
            </a:r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28B2B-1EC4-3A86-0AA6-E37C20A44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5A793D4-FF1D-BBF5-D589-34110D293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19B487F-7A75-C3BB-44BB-8B732E983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51C6BE6-CF4B-ABC7-C0E5-B215B1BE1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EB47BD29-0E72-0A66-03BF-9AB744D305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409170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B46CD-0B12-3013-1C01-3BC381A55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5C24C4-58F4-0DD6-E364-71FDE7908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4A34EA-7F08-8F04-526A-4C2B7A1E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4DC86-D1BB-69FD-3FBA-22AAE4DB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62CDE7-215E-594D-EC0D-BC09585F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38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4D9AFC-73CF-8A4A-65EF-96CAF07D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4EF6A4-4C78-6D97-5DF2-678733526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B1CADC-8A3F-A26A-BA57-E726CAD3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2BF61A-3DA0-8E4C-7995-59E51A8C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B985EB-B4BF-C749-CBD1-67914846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3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5B93FB-C7C4-2811-5B35-1050FC641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D2353D-8298-A778-5589-99E8C6A87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E811FB-BB3E-7FF3-9266-50E64D97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4CED4-C4C6-9AEA-D885-858544A7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E3142-95CE-4781-E82E-CA12773A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2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86A06-5DA7-B0F4-079F-13DFD7BD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91DFE5-5FF4-D348-F7D0-9E7E9354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7ACE43-C407-41FC-EB99-9E8B3F5CA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56FAF9-AA5B-9004-C394-9E805FD7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836B42-0FCC-5BD7-65AA-3DFA86F0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49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7127B-67BA-79FE-719B-3CB355B2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5361BB-3220-37DA-CB7E-9932FD982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79766B-C6E3-FAED-C55B-57E933B6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6FCF4C-4A86-2C28-1C49-EE4CC235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3F609-C933-204D-7D56-0614D2B3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95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64BFE6-7A90-2414-B22D-B389035F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1ED4E0-6DDF-2AE7-C7BE-58A7C469B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E65E0E-D3AC-AAF4-E5CF-BC12DF8DD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D0CD36-9ED7-2CDD-BCD1-21D9ED1EC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D7EA4E-3B66-7FD4-997C-C2B0EC6C6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DD501E-96F0-90C5-4F61-DCF755C7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01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53CE4-E2E4-C8B2-207E-FEDDCE5E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EDE538-1341-5A9C-0A44-9F0DE8E2C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399F0C-AE58-87DB-A1FB-0BCF9C31D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4339E70-0AF1-E35C-0762-E3C378180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98CF9B-B178-5EEE-B76B-F0D0165CC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CBCDD49-9A64-8E5E-5311-F05FAA2E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917C65D-0C81-8B87-0A4D-426704FE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304696-6EDF-6ECD-DD5C-0AA03EBD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E20BD2-55C0-35EA-7B61-F61C75DE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CEA348-3953-01FD-74B6-37DC6E22A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9C7234-074D-07CE-4F2E-2BE05173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E66EDF-90CD-F801-A02C-8F5BD3CD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0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3631E2-4FA9-B565-D5C4-DCF3ED426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6ADDE8-2D45-5A6D-CA88-5CF04570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FEF9E5-E43D-DD59-14F2-BFB2ADA5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33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924BF6-6262-101C-52D6-8D8DE781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F42F88-A05F-831D-31EF-26BF733D7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C87E95-5B06-6665-9FDB-EEC98AD9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B7CCEF-4B7D-EE36-9EFE-A5E8A6B7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6A8B8A-5858-E6FA-5B40-1F189553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FB0A8-B0A5-E7C4-AB9F-9DEFBA13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54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27A2F-14E4-ED55-E23A-66BA9FCC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0455D16-CD24-A123-1D94-7397315A1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AD45E9-44F4-B55A-8B33-1B3735054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85EAC6-0653-E8DE-CC09-310AE7CF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F5A07F-2025-5C39-8732-820C32A67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3557E5-25AF-D5D3-2D39-C43C8F87F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58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45D704-C30C-433B-36FF-24B27AFE0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08C192-F876-505D-210C-2C1EE75A4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F2F245-3EC9-B9B7-3C55-0D16B2CC9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A0B73A-DB08-88BF-E9FF-589B9B1DE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518AA-6B3B-62DA-1B1C-F9D46A87C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2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3817" y="175982"/>
            <a:ext cx="8844365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回日本循環薬理学会学術集会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133" dirty="0">
                <a:solidFill>
                  <a:srgbClr val="000000"/>
                </a:solidFill>
                <a:latin typeface="Arial Narrow" panose="020B0606020202030204" pitchFamily="34" charset="0"/>
                <a:ea typeface="メイリオ" panose="020B0604030504040204" pitchFamily="50" charset="-128"/>
              </a:rPr>
              <a:t>The 34th Annual Meeting of Japanese Association of Cardiovascular Pharmacology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CE4BAE-B4B6-9032-D9FF-5F28B5A261C5}"/>
              </a:ext>
            </a:extLst>
          </p:cNvPr>
          <p:cNvSpPr txBox="1">
            <a:spLocks noChangeArrowheads="1"/>
          </p:cNvSpPr>
          <p:nvPr/>
        </p:nvSpPr>
        <p:spPr>
          <a:xfrm>
            <a:off x="760354" y="2817975"/>
            <a:ext cx="10513674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演題発表内容に関連し、筆頭および共同発表者が開示すべき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関係にある企業などとして、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①顧問：　　　　　　　　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②株保有・利益：　　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③特許使用料：　　　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④講演料：　　　　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⑤原稿料：　　　　　　　　　　　　  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⑥受託研究・共同研究費：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⑦奨学寄付金：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⑧寄付講座所属：　　　　　　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⑨贈答品などの報酬：　　　　 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2CA598-6039-6C7A-4832-1E41DFB68D92}"/>
              </a:ext>
            </a:extLst>
          </p:cNvPr>
          <p:cNvSpPr/>
          <p:nvPr/>
        </p:nvSpPr>
        <p:spPr>
          <a:xfrm>
            <a:off x="2085995" y="6378737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208038-9749-7C31-7221-12DB4135165B}"/>
              </a:ext>
            </a:extLst>
          </p:cNvPr>
          <p:cNvSpPr/>
          <p:nvPr/>
        </p:nvSpPr>
        <p:spPr>
          <a:xfrm>
            <a:off x="6887352" y="4205026"/>
            <a:ext cx="5188107" cy="158017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5388A7F2-9BFD-AE54-2265-C88D6696072B}"/>
              </a:ext>
            </a:extLst>
          </p:cNvPr>
          <p:cNvCxnSpPr>
            <a:cxnSpLocks/>
          </p:cNvCxnSpPr>
          <p:nvPr/>
        </p:nvCxnSpPr>
        <p:spPr>
          <a:xfrm flipV="1">
            <a:off x="6158753" y="5785202"/>
            <a:ext cx="728599" cy="5935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ACD80-8B24-64BB-4B60-5DE3524B2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F87A5B-5AD4-A188-BCC9-46F884B45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8984" y="970850"/>
            <a:ext cx="8844365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回日本循環薬理学会学術集会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133" dirty="0">
                <a:solidFill>
                  <a:srgbClr val="000000"/>
                </a:solidFill>
                <a:latin typeface="Arial Narrow" panose="020B0606020202030204" pitchFamily="34" charset="0"/>
                <a:ea typeface="メイリオ" panose="020B0604030504040204" pitchFamily="50" charset="-128"/>
              </a:rPr>
              <a:t>The 34th Annual Meeting of Japanese Association of Cardiovascular Pharmacology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CD56BF-48AE-BAD7-4767-75645A39D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77231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0"/>
              </a:spcBef>
              <a:buNone/>
            </a:pP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>
              <a:spcBef>
                <a:spcPts val="0"/>
              </a:spcBef>
              <a:buNone/>
            </a:pP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49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228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Arial Narrow</vt:lpstr>
      <vt:lpstr>Office テーマ</vt:lpstr>
      <vt:lpstr>第34回日本循環薬理学会学術集会 The 34th Annual Meeting of Japanese Association of Cardiovascular Pharmacology  利益相反の開示 　 発表者名：○○　○○</vt:lpstr>
      <vt:lpstr>第34回日本循環薬理学会学術集会 The 34th Annual Meeting of Japanese Association of Cardiovascular Pharmacology  利益相反の開示 　 発表者名：○○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洵子 黒川</dc:creator>
  <cp:lastModifiedBy>洵子 黒川</cp:lastModifiedBy>
  <cp:revision>1</cp:revision>
  <dcterms:created xsi:type="dcterms:W3CDTF">2024-10-26T17:25:25Z</dcterms:created>
  <dcterms:modified xsi:type="dcterms:W3CDTF">2024-10-26T17:30:10Z</dcterms:modified>
</cp:coreProperties>
</file>