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0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89BBF-C99A-452C-A6C7-ADE8BBBE0B3D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1CDFC-5072-4DD1-BBA1-C905F54F5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04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z="1200" b="1" dirty="0"/>
              <a:t>申告すべき</a:t>
            </a:r>
            <a:r>
              <a:rPr lang="en-US" altLang="ja-JP" sz="1200" b="1" dirty="0"/>
              <a:t>COI</a:t>
            </a:r>
            <a:r>
              <a:rPr lang="ja-JP" altLang="en-US" sz="1200" b="1" dirty="0"/>
              <a:t>状態（過去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年間）がある時</a:t>
            </a: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28B2B-1EC4-3A86-0AA6-E37C20A44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5A793D4-FF1D-BBF5-D589-34110D293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19B487F-7A75-C3BB-44BB-8B732E983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51C6BE6-CF4B-ABC7-C0E5-B215B1BE1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EB47BD29-0E72-0A66-03BF-9AB744D305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409170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4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9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5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0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2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5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6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2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6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4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7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82" y="217713"/>
            <a:ext cx="8975913" cy="267057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lang="ja-JP" altLang="en-US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回日本循環薬理学会学術集会</a:t>
            </a: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600" dirty="0">
                <a:solidFill>
                  <a:srgbClr val="000000"/>
                </a:solidFill>
                <a:latin typeface="Arial Narrow" panose="020B0606020202030204" pitchFamily="34" charset="0"/>
                <a:ea typeface="メイリオ" panose="020B0604030504040204" pitchFamily="50" charset="-128"/>
              </a:rPr>
              <a:t>The 34th Annual Meeting of Japanese Association of Cardiovascular Pharmacology</a:t>
            </a: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3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CE4BAE-B4B6-9032-D9FF-5F28B5A261C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970731"/>
            <a:ext cx="9056595" cy="36695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20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r>
              <a:rPr lang="ja-JP" altLang="en-US" sz="1800" b="1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1450" indent="-171450" defTabSz="685800">
              <a:lnSpc>
                <a:spcPct val="80000"/>
              </a:lnSpc>
              <a:spcBef>
                <a:spcPts val="750"/>
              </a:spcBef>
              <a:buNone/>
            </a:pPr>
            <a:endParaRPr lang="en-US" altLang="ja-JP" sz="18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2CA598-6039-6C7A-4832-1E41DFB68D92}"/>
              </a:ext>
            </a:extLst>
          </p:cNvPr>
          <p:cNvSpPr/>
          <p:nvPr/>
        </p:nvSpPr>
        <p:spPr>
          <a:xfrm>
            <a:off x="641132" y="6557918"/>
            <a:ext cx="4193777" cy="307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sz="1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208038-9749-7C31-7221-12DB4135165B}"/>
              </a:ext>
            </a:extLst>
          </p:cNvPr>
          <p:cNvSpPr/>
          <p:nvPr/>
        </p:nvSpPr>
        <p:spPr>
          <a:xfrm>
            <a:off x="4242149" y="4927635"/>
            <a:ext cx="4301215" cy="128137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5388A7F2-9BFD-AE54-2265-C88D6696072B}"/>
              </a:ext>
            </a:extLst>
          </p:cNvPr>
          <p:cNvCxnSpPr>
            <a:cxnSpLocks/>
          </p:cNvCxnSpPr>
          <p:nvPr/>
        </p:nvCxnSpPr>
        <p:spPr>
          <a:xfrm flipV="1">
            <a:off x="3695700" y="6112767"/>
            <a:ext cx="546449" cy="44515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ACD80-8B24-64BB-4B60-5DE3524B2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F87A5B-5AD4-A188-BCC9-46F884B45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047" y="457200"/>
            <a:ext cx="8776447" cy="302723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lang="ja-JP" altLang="en-US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回日本循環薬理学会学術集会</a:t>
            </a: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600" dirty="0">
                <a:solidFill>
                  <a:srgbClr val="000000"/>
                </a:solidFill>
                <a:latin typeface="Arial Narrow" panose="020B0606020202030204" pitchFamily="34" charset="0"/>
                <a:ea typeface="メイリオ" panose="020B0604030504040204" pitchFamily="50" charset="-128"/>
              </a:rPr>
              <a:t>The 34th Annual Meeting of Japanese Association of Cardiovascular Pharmacology</a:t>
            </a: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7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3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CD56BF-48AE-BAD7-4767-75645A39D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2924" y="3648738"/>
            <a:ext cx="6178154" cy="1200150"/>
          </a:xfrm>
          <a:ln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>
              <a:spcBef>
                <a:spcPts val="0"/>
              </a:spcBef>
              <a:buNone/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>
              <a:spcBef>
                <a:spcPts val="0"/>
              </a:spcBef>
              <a:buNone/>
            </a:pPr>
            <a:endParaRPr lang="en-US" altLang="ja-JP" sz="525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49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228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メイリオ</vt:lpstr>
      <vt:lpstr>游ゴシック</vt:lpstr>
      <vt:lpstr>Arial</vt:lpstr>
      <vt:lpstr>Arial Narrow</vt:lpstr>
      <vt:lpstr>Calibri</vt:lpstr>
      <vt:lpstr>Calibri Light</vt:lpstr>
      <vt:lpstr>Office テーマ</vt:lpstr>
      <vt:lpstr>第34回日本循環薬理学会学術集会 The 34th Annual Meeting of Japanese Association of Cardiovascular Pharmacology  利益相反の開示 　 発表者名：○○　○○</vt:lpstr>
      <vt:lpstr>第34回日本循環薬理学会学術集会 The 34th Annual Meeting of Japanese Association of Cardiovascular Pharmacology  利益相反の開示 　 発表者名：○○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洵子 黒川</dc:creator>
  <cp:lastModifiedBy>洵子 黒川</cp:lastModifiedBy>
  <cp:revision>2</cp:revision>
  <dcterms:created xsi:type="dcterms:W3CDTF">2024-10-26T17:25:25Z</dcterms:created>
  <dcterms:modified xsi:type="dcterms:W3CDTF">2024-10-26T17:32:00Z</dcterms:modified>
</cp:coreProperties>
</file>