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05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589BBF-C99A-452C-A6C7-ADE8BBBE0B3D}" type="datetimeFigureOut">
              <a:rPr kumimoji="1" lang="ja-JP" altLang="en-US" smtClean="0"/>
              <a:t>2024/10/27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1CDFC-5072-4DD1-BBA1-C905F54F54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045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895F2ED-2406-4AAC-AC52-0D68DF581D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79AD9F9-FB40-4CE3-81C5-4C7C9B447130}" type="slidenum">
              <a:rPr kumimoji="0" lang="en-US" altLang="ja-JP" sz="1200"/>
              <a:pPr eaLnBrk="1" hangingPunct="1"/>
              <a:t>1</a:t>
            </a:fld>
            <a:endParaRPr kumimoji="0" lang="en-US" altLang="ja-JP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66B7253-9A8D-4865-B8B0-F8A2A53B3F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39775"/>
            <a:ext cx="4935537" cy="37004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1798FED-1D8B-4295-8E65-DEE91E45F6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ja-JP" altLang="en-US" sz="1200" b="1" dirty="0"/>
              <a:t>申告すべき</a:t>
            </a:r>
            <a:r>
              <a:rPr lang="en-US" altLang="ja-JP" sz="1200" b="1" dirty="0"/>
              <a:t>COI</a:t>
            </a:r>
            <a:r>
              <a:rPr lang="ja-JP" altLang="en-US" sz="1200" b="1" dirty="0"/>
              <a:t>状態（過去</a:t>
            </a:r>
            <a:r>
              <a:rPr lang="en-US" altLang="ja-JP" sz="1200" b="1" dirty="0"/>
              <a:t>3</a:t>
            </a:r>
            <a:r>
              <a:rPr lang="ja-JP" altLang="en-US" sz="1200" b="1" dirty="0"/>
              <a:t>年間）がある時</a:t>
            </a:r>
            <a:endParaRPr kumimoji="0" lang="ja-JP" altLang="en-US" dirty="0">
              <a:ea typeface="ＭＳ Ｐゴシック" panose="020B0600070205080204" pitchFamily="50" charset="-128"/>
            </a:endParaRPr>
          </a:p>
        </p:txBody>
      </p:sp>
      <p:sp>
        <p:nvSpPr>
          <p:cNvPr id="6149" name="ヘッダー プレースホルダ 4">
            <a:extLst>
              <a:ext uri="{FF2B5EF4-FFF2-40B4-BE49-F238E27FC236}">
                <a16:creationId xmlns:a16="http://schemas.microsoft.com/office/drawing/2014/main" id="{0C6270D0-B4E7-4B9C-81E0-5071DB0459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828B2B-1EC4-3A86-0AA6-E37C20A44E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85A793D4-FF1D-BBF5-D589-34110D2936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79AD9F9-FB40-4CE3-81C5-4C7C9B447130}" type="slidenum">
              <a:rPr kumimoji="0" lang="en-US" altLang="ja-JP" sz="1200"/>
              <a:pPr eaLnBrk="1" hangingPunct="1"/>
              <a:t>2</a:t>
            </a:fld>
            <a:endParaRPr kumimoji="0" lang="en-US" altLang="ja-JP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19B487F-7A75-C3BB-44BB-8B732E983E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39775"/>
            <a:ext cx="4935537" cy="37004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051C6BE6-CF4B-ABC7-C0E5-B215B1BE19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dirty="0">
              <a:ea typeface="ＭＳ Ｐゴシック" panose="020B0600070205080204" pitchFamily="50" charset="-128"/>
            </a:endParaRPr>
          </a:p>
        </p:txBody>
      </p:sp>
      <p:sp>
        <p:nvSpPr>
          <p:cNvPr id="6149" name="ヘッダー プレースホルダ 4">
            <a:extLst>
              <a:ext uri="{FF2B5EF4-FFF2-40B4-BE49-F238E27FC236}">
                <a16:creationId xmlns:a16="http://schemas.microsoft.com/office/drawing/2014/main" id="{EB47BD29-0E72-0A66-03BF-9AB744D3053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  <p:extLst>
      <p:ext uri="{BB962C8B-B14F-4D97-AF65-F5344CB8AC3E}">
        <p14:creationId xmlns:p14="http://schemas.microsoft.com/office/powerpoint/2010/main" val="3409170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235D-B5AF-4BC6-A515-38BC160C6656}" type="datetimeFigureOut">
              <a:rPr kumimoji="1" lang="ja-JP" altLang="en-US" smtClean="0"/>
              <a:t>2024/10/27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0CE2-D07A-470F-B4ED-7282BF63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354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235D-B5AF-4BC6-A515-38BC160C6656}" type="datetimeFigureOut">
              <a:rPr kumimoji="1" lang="ja-JP" altLang="en-US" smtClean="0"/>
              <a:t>2024/10/27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0CE2-D07A-470F-B4ED-7282BF63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899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235D-B5AF-4BC6-A515-38BC160C6656}" type="datetimeFigureOut">
              <a:rPr kumimoji="1" lang="ja-JP" altLang="en-US" smtClean="0"/>
              <a:t>2024/10/27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0CE2-D07A-470F-B4ED-7282BF63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6756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235D-B5AF-4BC6-A515-38BC160C6656}" type="datetimeFigureOut">
              <a:rPr kumimoji="1" lang="ja-JP" altLang="en-US" smtClean="0"/>
              <a:t>2024/10/27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0CE2-D07A-470F-B4ED-7282BF63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007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235D-B5AF-4BC6-A515-38BC160C6656}" type="datetimeFigureOut">
              <a:rPr kumimoji="1" lang="ja-JP" altLang="en-US" smtClean="0"/>
              <a:t>2024/10/27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0CE2-D07A-470F-B4ED-7282BF63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922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235D-B5AF-4BC6-A515-38BC160C6656}" type="datetimeFigureOut">
              <a:rPr kumimoji="1" lang="ja-JP" altLang="en-US" smtClean="0"/>
              <a:t>2024/10/27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0CE2-D07A-470F-B4ED-7282BF63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151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235D-B5AF-4BC6-A515-38BC160C6656}" type="datetimeFigureOut">
              <a:rPr kumimoji="1" lang="ja-JP" altLang="en-US" smtClean="0"/>
              <a:t>2024/10/27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0CE2-D07A-470F-B4ED-7282BF63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067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235D-B5AF-4BC6-A515-38BC160C6656}" type="datetimeFigureOut">
              <a:rPr kumimoji="1" lang="ja-JP" altLang="en-US" smtClean="0"/>
              <a:t>2024/10/27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0CE2-D07A-470F-B4ED-7282BF63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529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235D-B5AF-4BC6-A515-38BC160C6656}" type="datetimeFigureOut">
              <a:rPr kumimoji="1" lang="ja-JP" altLang="en-US" smtClean="0"/>
              <a:t>2024/10/27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0CE2-D07A-470F-B4ED-7282BF63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068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235D-B5AF-4BC6-A515-38BC160C6656}" type="datetimeFigureOut">
              <a:rPr kumimoji="1" lang="ja-JP" altLang="en-US" smtClean="0"/>
              <a:t>2024/10/27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0CE2-D07A-470F-B4ED-7282BF63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646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235D-B5AF-4BC6-A515-38BC160C6656}" type="datetimeFigureOut">
              <a:rPr kumimoji="1" lang="ja-JP" altLang="en-US" smtClean="0"/>
              <a:t>2024/10/27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0CE2-D07A-470F-B4ED-7282BF63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553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B235D-B5AF-4BC6-A515-38BC160C6656}" type="datetimeFigureOut">
              <a:rPr kumimoji="1" lang="ja-JP" altLang="en-US" smtClean="0"/>
              <a:t>2024/10/27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A0CE2-D07A-470F-B4ED-7282BF63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977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6BE19F-1A0E-4C37-90B9-E1A5E14798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682" y="217713"/>
            <a:ext cx="8975913" cy="2670571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ja-JP" altLang="en-US" sz="27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27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34</a:t>
            </a:r>
            <a:r>
              <a:rPr lang="ja-JP" altLang="en-US" sz="27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回日本循環薬理学会学術集会</a:t>
            </a:r>
            <a:br>
              <a:rPr lang="en-US" altLang="ja-JP" sz="27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600" dirty="0">
                <a:solidFill>
                  <a:srgbClr val="000000"/>
                </a:solidFill>
                <a:latin typeface="Arial Narrow" panose="020B0606020202030204" pitchFamily="34" charset="0"/>
                <a:ea typeface="メイリオ" panose="020B0604030504040204" pitchFamily="50" charset="-128"/>
              </a:rPr>
              <a:t>The 34th Annual Meeting of Japanese Association of Cardiovascular Pharmacology</a:t>
            </a:r>
            <a:br>
              <a:rPr lang="en-US" altLang="ja-JP" sz="27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27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7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利益相反の開示</a:t>
            </a:r>
            <a:br>
              <a:rPr lang="en-US" altLang="ja-JP" sz="3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br>
              <a:rPr lang="en-US" altLang="ja-JP" sz="1800" b="1" i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発表者名：○○　○○</a:t>
            </a:r>
            <a:endParaRPr lang="en-US" altLang="ja-JP" sz="1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CE4BAE-B4B6-9032-D9FF-5F28B5A261C5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970731"/>
            <a:ext cx="9056595" cy="366955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defTabSz="685800">
              <a:lnSpc>
                <a:spcPct val="80000"/>
              </a:lnSpc>
              <a:spcBef>
                <a:spcPts val="750"/>
              </a:spcBef>
              <a:buNone/>
            </a:pPr>
            <a:r>
              <a:rPr lang="ja-JP" altLang="en-US" sz="2000" b="1" dirty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演題発表内容に関連し、筆頭および共同発表者が開示すべき</a:t>
            </a:r>
            <a:r>
              <a:rPr lang="en-US" altLang="ja-JP" sz="2000" b="1" dirty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000" b="1" dirty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2000" b="1" dirty="0">
              <a:solidFill>
                <a:sysClr val="windowText" lastClr="000000">
                  <a:lumMod val="95000"/>
                  <a:lumOff val="5000"/>
                </a:sys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1450" indent="-171450" defTabSz="685800">
              <a:lnSpc>
                <a:spcPct val="80000"/>
              </a:lnSpc>
              <a:spcBef>
                <a:spcPts val="750"/>
              </a:spcBef>
              <a:buNone/>
            </a:pPr>
            <a:r>
              <a:rPr lang="ja-JP" altLang="en-US" b="1" dirty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800" b="1" dirty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①顧問：　　　　　　　　　　　　　　　</a:t>
            </a:r>
            <a:endParaRPr lang="en-US" altLang="ja-JP" sz="1800" b="1" dirty="0">
              <a:solidFill>
                <a:sysClr val="windowText" lastClr="000000">
                  <a:lumMod val="95000"/>
                  <a:lumOff val="5000"/>
                </a:sys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1450" indent="-171450" defTabSz="685800">
              <a:lnSpc>
                <a:spcPct val="80000"/>
              </a:lnSpc>
              <a:spcBef>
                <a:spcPts val="750"/>
              </a:spcBef>
              <a:buNone/>
            </a:pPr>
            <a:r>
              <a:rPr lang="ja-JP" altLang="en-US" sz="1800" b="1" dirty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</a:t>
            </a:r>
            <a:endParaRPr lang="en-US" altLang="ja-JP" sz="1800" b="1" dirty="0">
              <a:solidFill>
                <a:sysClr val="windowText" lastClr="000000">
                  <a:lumMod val="95000"/>
                  <a:lumOff val="5000"/>
                </a:sys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1450" indent="-171450" defTabSz="685800">
              <a:lnSpc>
                <a:spcPct val="80000"/>
              </a:lnSpc>
              <a:spcBef>
                <a:spcPts val="750"/>
              </a:spcBef>
              <a:buNone/>
            </a:pPr>
            <a:r>
              <a:rPr lang="ja-JP" altLang="en-US" sz="1800" b="1" dirty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</a:t>
            </a:r>
            <a:endParaRPr lang="en-US" altLang="ja-JP" sz="1800" b="1" dirty="0">
              <a:solidFill>
                <a:sysClr val="windowText" lastClr="000000">
                  <a:lumMod val="95000"/>
                  <a:lumOff val="5000"/>
                </a:sys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1450" indent="-171450" defTabSz="685800">
              <a:lnSpc>
                <a:spcPct val="80000"/>
              </a:lnSpc>
              <a:spcBef>
                <a:spcPts val="750"/>
              </a:spcBef>
              <a:buNone/>
            </a:pPr>
            <a:r>
              <a:rPr lang="ja-JP" altLang="en-US" sz="1800" b="1" dirty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</a:t>
            </a:r>
            <a:endParaRPr lang="en-US" altLang="ja-JP" sz="1800" b="1" dirty="0">
              <a:solidFill>
                <a:sysClr val="windowText" lastClr="000000">
                  <a:lumMod val="95000"/>
                  <a:lumOff val="5000"/>
                </a:sys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1450" indent="-171450" defTabSz="685800">
              <a:lnSpc>
                <a:spcPct val="80000"/>
              </a:lnSpc>
              <a:spcBef>
                <a:spcPts val="750"/>
              </a:spcBef>
              <a:buNone/>
            </a:pPr>
            <a:r>
              <a:rPr lang="ja-JP" altLang="en-US" sz="1800" b="1" dirty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</a:t>
            </a:r>
            <a:endParaRPr lang="en-US" altLang="ja-JP" sz="1800" b="1" dirty="0">
              <a:solidFill>
                <a:sysClr val="windowText" lastClr="000000">
                  <a:lumMod val="95000"/>
                  <a:lumOff val="5000"/>
                </a:sys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1450" indent="-171450" defTabSz="685800">
              <a:lnSpc>
                <a:spcPct val="80000"/>
              </a:lnSpc>
              <a:spcBef>
                <a:spcPts val="750"/>
              </a:spcBef>
              <a:buNone/>
            </a:pPr>
            <a:r>
              <a:rPr lang="ja-JP" altLang="en-US" sz="1800" b="1" dirty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</a:t>
            </a:r>
            <a:endParaRPr lang="en-US" altLang="ja-JP" sz="1800" b="1" dirty="0">
              <a:solidFill>
                <a:sysClr val="windowText" lastClr="000000">
                  <a:lumMod val="95000"/>
                  <a:lumOff val="5000"/>
                </a:sys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1450" indent="-171450" defTabSz="685800">
              <a:lnSpc>
                <a:spcPct val="80000"/>
              </a:lnSpc>
              <a:spcBef>
                <a:spcPts val="750"/>
              </a:spcBef>
              <a:buNone/>
            </a:pPr>
            <a:r>
              <a:rPr lang="ja-JP" altLang="en-US" sz="1800" b="1" dirty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　　　　　　</a:t>
            </a:r>
            <a:endParaRPr lang="en-US" altLang="ja-JP" sz="1800" b="1" dirty="0">
              <a:solidFill>
                <a:sysClr val="windowText" lastClr="000000">
                  <a:lumMod val="95000"/>
                  <a:lumOff val="5000"/>
                </a:sys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1450" indent="-171450" defTabSz="685800">
              <a:lnSpc>
                <a:spcPct val="80000"/>
              </a:lnSpc>
              <a:spcBef>
                <a:spcPts val="750"/>
              </a:spcBef>
              <a:buNone/>
            </a:pPr>
            <a:r>
              <a:rPr lang="ja-JP" altLang="en-US" sz="1800" b="1" dirty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</a:t>
            </a:r>
            <a:endParaRPr lang="en-US" altLang="ja-JP" sz="1800" b="1" dirty="0">
              <a:solidFill>
                <a:sysClr val="windowText" lastClr="000000">
                  <a:lumMod val="95000"/>
                  <a:lumOff val="5000"/>
                </a:sys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1450" indent="-171450" defTabSz="685800">
              <a:lnSpc>
                <a:spcPct val="80000"/>
              </a:lnSpc>
              <a:spcBef>
                <a:spcPts val="750"/>
              </a:spcBef>
              <a:buNone/>
            </a:pPr>
            <a:r>
              <a:rPr lang="ja-JP" altLang="en-US" sz="1800" b="1" dirty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</a:t>
            </a:r>
            <a:endParaRPr lang="en-US" altLang="ja-JP" sz="1800" b="1" dirty="0">
              <a:solidFill>
                <a:sysClr val="windowText" lastClr="000000">
                  <a:lumMod val="95000"/>
                  <a:lumOff val="5000"/>
                </a:sys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1450" indent="-171450" defTabSz="685800">
              <a:lnSpc>
                <a:spcPct val="80000"/>
              </a:lnSpc>
              <a:spcBef>
                <a:spcPts val="750"/>
              </a:spcBef>
              <a:buNone/>
            </a:pPr>
            <a:endParaRPr lang="en-US" altLang="ja-JP" sz="1800" b="1" dirty="0">
              <a:solidFill>
                <a:sysClr val="windowText" lastClr="000000">
                  <a:lumMod val="95000"/>
                  <a:lumOff val="5000"/>
                </a:sys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92CA598-6039-6C7A-4832-1E41DFB68D92}"/>
              </a:ext>
            </a:extLst>
          </p:cNvPr>
          <p:cNvSpPr/>
          <p:nvPr/>
        </p:nvSpPr>
        <p:spPr>
          <a:xfrm>
            <a:off x="641132" y="6557918"/>
            <a:ext cx="4193777" cy="307777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↑ 開示すべき内容が過去</a:t>
            </a:r>
            <a:r>
              <a:rPr lang="en-US" altLang="ja-JP" sz="140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年間にある項目のみ記載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F208038-9749-7C31-7221-12DB4135165B}"/>
              </a:ext>
            </a:extLst>
          </p:cNvPr>
          <p:cNvSpPr/>
          <p:nvPr/>
        </p:nvSpPr>
        <p:spPr>
          <a:xfrm>
            <a:off x="4242149" y="4927635"/>
            <a:ext cx="4301215" cy="1281376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1600" b="1" dirty="0">
                <a:solidFill>
                  <a:srgbClr val="FF0000"/>
                </a:solidFill>
                <a:latin typeface="Arial" panose="020B0604020202020204" pitchFamily="34" charset="0"/>
              </a:rPr>
              <a:t>（記載例）　　</a:t>
            </a:r>
            <a:endParaRPr lang="en-US" altLang="ja-JP" sz="16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1600" b="1" dirty="0">
                <a:solidFill>
                  <a:srgbClr val="FF0000"/>
                </a:solidFill>
                <a:latin typeface="Arial" panose="020B0604020202020204" pitchFamily="34" charset="0"/>
              </a:rPr>
              <a:t>発表者全員、過去</a:t>
            </a:r>
            <a:r>
              <a:rPr lang="en-US" altLang="ja-JP" sz="160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1600" b="1" dirty="0">
                <a:solidFill>
                  <a:srgbClr val="FF0000"/>
                </a:solidFill>
                <a:latin typeface="Arial" panose="020B0604020202020204" pitchFamily="34" charset="0"/>
              </a:rPr>
              <a:t>年間を一括して</a:t>
            </a:r>
            <a:endParaRPr lang="en-US" altLang="ja-JP" sz="16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ja-JP" sz="16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1600" b="1" dirty="0">
                <a:solidFill>
                  <a:srgbClr val="FF0000"/>
                </a:solidFill>
                <a:latin typeface="Arial" panose="020B0604020202020204" pitchFamily="34" charset="0"/>
              </a:rPr>
              <a:t>講演料：　平安製薬、縄文製薬　　　　　　　　　　</a:t>
            </a:r>
            <a:endParaRPr lang="en-US" altLang="ja-JP" sz="16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1600" b="1" dirty="0">
                <a:solidFill>
                  <a:srgbClr val="FF0000"/>
                </a:solidFill>
                <a:latin typeface="Arial" panose="020B0604020202020204" pitchFamily="34" charset="0"/>
              </a:rPr>
              <a:t>原稿料：　平安製薬　　　　　　　　　　　  　　　　</a:t>
            </a:r>
            <a:endParaRPr lang="en-US" altLang="ja-JP" sz="16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1600" b="1" dirty="0">
                <a:solidFill>
                  <a:srgbClr val="FF0000"/>
                </a:solidFill>
                <a:latin typeface="Arial" panose="020B0604020202020204" pitchFamily="34" charset="0"/>
              </a:rPr>
              <a:t>奨学寄付金：　鎌倉製薬、室町製薬　</a:t>
            </a:r>
            <a:endParaRPr lang="ja-JP" altLang="en-US" sz="1600" dirty="0">
              <a:solidFill>
                <a:srgbClr val="FF0000"/>
              </a:solidFill>
            </a:endParaRP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5388A7F2-9BFD-AE54-2265-C88D6696072B}"/>
              </a:ext>
            </a:extLst>
          </p:cNvPr>
          <p:cNvCxnSpPr>
            <a:cxnSpLocks/>
          </p:cNvCxnSpPr>
          <p:nvPr/>
        </p:nvCxnSpPr>
        <p:spPr>
          <a:xfrm flipV="1">
            <a:off x="3695700" y="6112767"/>
            <a:ext cx="546449" cy="44515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FACD80-8B24-64BB-4B60-5DE3524B2D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EF87A5B-5AD4-A188-BCC9-46F884B458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2047" y="457200"/>
            <a:ext cx="8776447" cy="302723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ja-JP" altLang="en-US" sz="27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27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34</a:t>
            </a:r>
            <a:r>
              <a:rPr lang="ja-JP" altLang="en-US" sz="27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回日本循環薬理学会学術集会</a:t>
            </a:r>
            <a:br>
              <a:rPr lang="en-US" altLang="ja-JP" sz="27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600" dirty="0">
                <a:solidFill>
                  <a:srgbClr val="000000"/>
                </a:solidFill>
                <a:latin typeface="Arial Narrow" panose="020B0606020202030204" pitchFamily="34" charset="0"/>
                <a:ea typeface="メイリオ" panose="020B0604030504040204" pitchFamily="50" charset="-128"/>
              </a:rPr>
              <a:t>The 34th Annual Meeting of Japanese Association of Cardiovascular Pharmacology</a:t>
            </a:r>
            <a:br>
              <a:rPr lang="en-US" altLang="ja-JP" sz="27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27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7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利益相反の開示</a:t>
            </a:r>
            <a:br>
              <a:rPr lang="en-US" altLang="ja-JP" sz="3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br>
              <a:rPr lang="en-US" altLang="ja-JP" sz="1800" b="1" i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発表者名：○○　○○</a:t>
            </a:r>
            <a:endParaRPr lang="en-US" altLang="ja-JP" sz="1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BCD56BF-48AE-BAD7-4767-75645A39DA6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82924" y="3648738"/>
            <a:ext cx="6178154" cy="1200150"/>
          </a:xfrm>
          <a:ln>
            <a:noFill/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None/>
            </a:pPr>
            <a:endParaRPr lang="en-US" altLang="ja-JP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spcBef>
                <a:spcPts val="0"/>
              </a:spcBef>
              <a:buNone/>
            </a:pPr>
            <a:r>
              <a:rPr lang="ja-JP" altLang="en-US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私は今回の演題に関連して、</a:t>
            </a:r>
          </a:p>
          <a:p>
            <a:pPr algn="ctr">
              <a:spcBef>
                <a:spcPts val="0"/>
              </a:spcBef>
              <a:buNone/>
            </a:pPr>
            <a:r>
              <a:rPr lang="ja-JP" altLang="en-US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開示すべき利益相反はありません。</a:t>
            </a:r>
          </a:p>
          <a:p>
            <a:pPr algn="ctr">
              <a:spcBef>
                <a:spcPts val="0"/>
              </a:spcBef>
              <a:buNone/>
            </a:pPr>
            <a:endParaRPr lang="en-US" altLang="ja-JP" sz="525" b="1" i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0"/>
              </a:spcBef>
              <a:buNone/>
            </a:pPr>
            <a:endParaRPr lang="en-US" altLang="ja-JP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2499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</TotalTime>
  <Words>228</Words>
  <Application>Microsoft Office PowerPoint</Application>
  <PresentationFormat>画面に合わせる (4:3)</PresentationFormat>
  <Paragraphs>27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ＭＳ Ｐゴシック</vt:lpstr>
      <vt:lpstr>メイリオ</vt:lpstr>
      <vt:lpstr>游ゴシック</vt:lpstr>
      <vt:lpstr>Arial</vt:lpstr>
      <vt:lpstr>Arial Narrow</vt:lpstr>
      <vt:lpstr>Calibri</vt:lpstr>
      <vt:lpstr>Calibri Light</vt:lpstr>
      <vt:lpstr>Office テーマ</vt:lpstr>
      <vt:lpstr>第34回日本循環薬理学会学術集会 The 34th Annual Meeting of Japanese Association of Cardiovascular Pharmacology  利益相反の開示 　 発表者名：○○　○○</vt:lpstr>
      <vt:lpstr>第34回日本循環薬理学会学術集会 The 34th Annual Meeting of Japanese Association of Cardiovascular Pharmacology  利益相反の開示 　 発表者名：○○　○○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洵子 黒川</dc:creator>
  <cp:lastModifiedBy>洵子 黒川</cp:lastModifiedBy>
  <cp:revision>2</cp:revision>
  <dcterms:created xsi:type="dcterms:W3CDTF">2024-10-26T17:25:25Z</dcterms:created>
  <dcterms:modified xsi:type="dcterms:W3CDTF">2024-10-26T17:32:00Z</dcterms:modified>
</cp:coreProperties>
</file>